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309" r:id="rId2"/>
    <p:sldId id="262" r:id="rId3"/>
  </p:sldIdLst>
  <p:sldSz cx="12192000" cy="6858000"/>
  <p:notesSz cx="6858000" cy="9144000"/>
  <p:embeddedFontLst>
    <p:embeddedFont>
      <p:font typeface="Roboto" panose="02000000000000000000" pitchFamily="2" charset="0"/>
      <p:regular r:id="rId5"/>
      <p:bold r:id="rId6"/>
      <p:italic r:id="rId7"/>
      <p:boldItalic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g1JpV7L/haxV8stKQ9KucXAkDb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2727"/>
    <a:srgbClr val="2E5C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62419E-C82C-B814-5795-465EAF9A10CB}" v="172" dt="2025-02-03T08:43:34.7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6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55" Type="http://schemas.openxmlformats.org/officeDocument/2006/relationships/presProps" Target="presProps.xml"/><Relationship Id="rId7" Type="http://schemas.openxmlformats.org/officeDocument/2006/relationships/font" Target="fonts/font3.fntdata"/><Relationship Id="rId59" Type="http://schemas.microsoft.com/office/2015/10/relationships/revisionInfo" Target="revisionInfo.xml"/><Relationship Id="rId2" Type="http://schemas.openxmlformats.org/officeDocument/2006/relationships/slide" Target="slides/slide1.xml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58" Type="http://schemas.openxmlformats.org/officeDocument/2006/relationships/tableStyles" Target="tableStyles.xml"/><Relationship Id="rId5" Type="http://schemas.openxmlformats.org/officeDocument/2006/relationships/font" Target="fonts/font1.fntdata"/><Relationship Id="rId57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5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b9b9db9b62_0_2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g2b9b9db9b62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40100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5"/>
          <p:cNvPicPr preferRelativeResize="0"/>
          <p:nvPr/>
        </p:nvPicPr>
        <p:blipFill rotWithShape="1">
          <a:blip r:embed="rId2">
            <a:alphaModFix/>
          </a:blip>
          <a:srcRect b="39459"/>
          <a:stretch/>
        </p:blipFill>
        <p:spPr>
          <a:xfrm>
            <a:off x="5586589" y="3788890"/>
            <a:ext cx="9697450" cy="2932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5"/>
          <p:cNvPicPr preferRelativeResize="0"/>
          <p:nvPr/>
        </p:nvPicPr>
        <p:blipFill rotWithShape="1">
          <a:blip r:embed="rId3">
            <a:alphaModFix/>
          </a:blip>
          <a:srcRect r="28332" b="18200"/>
          <a:stretch/>
        </p:blipFill>
        <p:spPr>
          <a:xfrm>
            <a:off x="3378557" y="4203700"/>
            <a:ext cx="4416064" cy="251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Slide 4 People">
  <p:cSld name="Team Slide 4 People">
    <p:bg>
      <p:bgPr>
        <a:solidFill>
          <a:schemeClr val="l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7"/>
          <p:cNvSpPr txBox="1">
            <a:spLocks noGrp="1"/>
          </p:cNvSpPr>
          <p:nvPr>
            <p:ph type="title"/>
          </p:nvPr>
        </p:nvSpPr>
        <p:spPr>
          <a:xfrm>
            <a:off x="1885156" y="892177"/>
            <a:ext cx="842168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>
            <a:spLocks noGrp="1"/>
          </p:cNvSpPr>
          <p:nvPr>
            <p:ph type="pic" idx="2"/>
          </p:nvPr>
        </p:nvSpPr>
        <p:spPr>
          <a:xfrm>
            <a:off x="1487181" y="2886074"/>
            <a:ext cx="1845511" cy="184551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5" name="Google Shape;85;p47"/>
          <p:cNvSpPr txBox="1">
            <a:spLocks noGrp="1"/>
          </p:cNvSpPr>
          <p:nvPr>
            <p:ph type="body" idx="1"/>
          </p:nvPr>
        </p:nvSpPr>
        <p:spPr>
          <a:xfrm>
            <a:off x="1228568" y="5084524"/>
            <a:ext cx="2317707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body" idx="3"/>
          </p:nvPr>
        </p:nvSpPr>
        <p:spPr>
          <a:xfrm>
            <a:off x="1487181" y="5464114"/>
            <a:ext cx="1845511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7" name="Google Shape;87;p47"/>
          <p:cNvSpPr>
            <a:spLocks noGrp="1"/>
          </p:cNvSpPr>
          <p:nvPr>
            <p:ph type="pic" idx="4"/>
          </p:nvPr>
        </p:nvSpPr>
        <p:spPr>
          <a:xfrm>
            <a:off x="3836914" y="2886074"/>
            <a:ext cx="1845511" cy="184551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8" name="Google Shape;88;p47"/>
          <p:cNvSpPr txBox="1">
            <a:spLocks noGrp="1"/>
          </p:cNvSpPr>
          <p:nvPr>
            <p:ph type="body" idx="5"/>
          </p:nvPr>
        </p:nvSpPr>
        <p:spPr>
          <a:xfrm>
            <a:off x="3578300" y="5084524"/>
            <a:ext cx="2330816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9" name="Google Shape;89;p47"/>
          <p:cNvSpPr txBox="1">
            <a:spLocks noGrp="1"/>
          </p:cNvSpPr>
          <p:nvPr>
            <p:ph type="body" idx="6"/>
          </p:nvPr>
        </p:nvSpPr>
        <p:spPr>
          <a:xfrm>
            <a:off x="3836913" y="5478796"/>
            <a:ext cx="1855949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0" name="Google Shape;90;p47"/>
          <p:cNvSpPr>
            <a:spLocks noGrp="1"/>
          </p:cNvSpPr>
          <p:nvPr>
            <p:ph type="pic" idx="7"/>
          </p:nvPr>
        </p:nvSpPr>
        <p:spPr>
          <a:xfrm>
            <a:off x="6327578" y="2886074"/>
            <a:ext cx="1845511" cy="184551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1" name="Google Shape;91;p47"/>
          <p:cNvSpPr txBox="1">
            <a:spLocks noGrp="1"/>
          </p:cNvSpPr>
          <p:nvPr>
            <p:ph type="body" idx="8"/>
          </p:nvPr>
        </p:nvSpPr>
        <p:spPr>
          <a:xfrm>
            <a:off x="6068964" y="5084524"/>
            <a:ext cx="2317707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2" name="Google Shape;92;p47"/>
          <p:cNvSpPr txBox="1">
            <a:spLocks noGrp="1"/>
          </p:cNvSpPr>
          <p:nvPr>
            <p:ph type="body" idx="9"/>
          </p:nvPr>
        </p:nvSpPr>
        <p:spPr>
          <a:xfrm>
            <a:off x="6327577" y="5478796"/>
            <a:ext cx="1845511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3" name="Google Shape;93;p47"/>
          <p:cNvSpPr>
            <a:spLocks noGrp="1"/>
          </p:cNvSpPr>
          <p:nvPr>
            <p:ph type="pic" idx="13"/>
          </p:nvPr>
        </p:nvSpPr>
        <p:spPr>
          <a:xfrm>
            <a:off x="8747458" y="2886074"/>
            <a:ext cx="1845511" cy="184551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4" name="Google Shape;94;p47"/>
          <p:cNvSpPr txBox="1">
            <a:spLocks noGrp="1"/>
          </p:cNvSpPr>
          <p:nvPr>
            <p:ph type="body" idx="14"/>
          </p:nvPr>
        </p:nvSpPr>
        <p:spPr>
          <a:xfrm>
            <a:off x="8488845" y="5084524"/>
            <a:ext cx="2317706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5" name="Google Shape;95;p47"/>
          <p:cNvSpPr txBox="1">
            <a:spLocks noGrp="1"/>
          </p:cNvSpPr>
          <p:nvPr>
            <p:ph type="body" idx="15"/>
          </p:nvPr>
        </p:nvSpPr>
        <p:spPr>
          <a:xfrm>
            <a:off x="8747458" y="5464114"/>
            <a:ext cx="1845510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6" name="Google Shape;96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99" name="Google Shape;99;p47"/>
          <p:cNvGrpSpPr/>
          <p:nvPr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0" name="Google Shape;100;p47"/>
            <p:cNvCxnSpPr/>
            <p:nvPr/>
          </p:nvCxnSpPr>
          <p:spPr>
            <a:xfrm rot="10800000">
              <a:off x="7334250" y="0"/>
              <a:ext cx="4857750" cy="76200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1" name="Google Shape;101;p47"/>
            <p:cNvCxnSpPr/>
            <p:nvPr/>
          </p:nvCxnSpPr>
          <p:spPr>
            <a:xfrm>
              <a:off x="11487150" y="0"/>
              <a:ext cx="704850" cy="1724025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Slide 8 People">
  <p:cSld name="Team Slide 8 People">
    <p:bg>
      <p:bgPr>
        <a:solidFill>
          <a:schemeClr val="dk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37"/>
          <p:cNvGrpSpPr/>
          <p:nvPr/>
        </p:nvGrpSpPr>
        <p:grpSpPr>
          <a:xfrm>
            <a:off x="-143210" y="-62753"/>
            <a:ext cx="12729657" cy="6419103"/>
            <a:chOff x="-143210" y="-62753"/>
            <a:chExt cx="12729657" cy="6419103"/>
          </a:xfrm>
        </p:grpSpPr>
        <p:pic>
          <p:nvPicPr>
            <p:cNvPr id="104" name="Google Shape;104;p3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43210" y="-62753"/>
              <a:ext cx="981410" cy="7860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443447" y="5441950"/>
              <a:ext cx="11430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6" name="Google Shape;106;p37"/>
          <p:cNvSpPr txBox="1">
            <a:spLocks noGrp="1"/>
          </p:cNvSpPr>
          <p:nvPr>
            <p:ph type="title"/>
          </p:nvPr>
        </p:nvSpPr>
        <p:spPr>
          <a:xfrm>
            <a:off x="1885156" y="892177"/>
            <a:ext cx="842168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7"/>
          <p:cNvSpPr>
            <a:spLocks noGrp="1"/>
          </p:cNvSpPr>
          <p:nvPr>
            <p:ph type="pic" idx="2"/>
          </p:nvPr>
        </p:nvSpPr>
        <p:spPr>
          <a:xfrm>
            <a:off x="1877176" y="2428875"/>
            <a:ext cx="1066800" cy="1066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8" name="Google Shape;108;p37"/>
          <p:cNvSpPr txBox="1">
            <a:spLocks noGrp="1"/>
          </p:cNvSpPr>
          <p:nvPr>
            <p:ph type="body" idx="1"/>
          </p:nvPr>
        </p:nvSpPr>
        <p:spPr>
          <a:xfrm>
            <a:off x="1500168" y="3654378"/>
            <a:ext cx="1828800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37"/>
          <p:cNvSpPr txBox="1">
            <a:spLocks noGrp="1"/>
          </p:cNvSpPr>
          <p:nvPr>
            <p:ph type="body" idx="3"/>
          </p:nvPr>
        </p:nvSpPr>
        <p:spPr>
          <a:xfrm>
            <a:off x="1500168" y="3809747"/>
            <a:ext cx="1828800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0" name="Google Shape;110;p37"/>
          <p:cNvSpPr>
            <a:spLocks noGrp="1"/>
          </p:cNvSpPr>
          <p:nvPr>
            <p:ph type="pic" idx="4"/>
          </p:nvPr>
        </p:nvSpPr>
        <p:spPr>
          <a:xfrm>
            <a:off x="4226270" y="2428875"/>
            <a:ext cx="1066800" cy="1066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" name="Google Shape;111;p37"/>
          <p:cNvSpPr txBox="1">
            <a:spLocks noGrp="1"/>
          </p:cNvSpPr>
          <p:nvPr>
            <p:ph type="body" idx="5"/>
          </p:nvPr>
        </p:nvSpPr>
        <p:spPr>
          <a:xfrm>
            <a:off x="3849262" y="3654378"/>
            <a:ext cx="1828800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2" name="Google Shape;112;p37"/>
          <p:cNvSpPr txBox="1">
            <a:spLocks noGrp="1"/>
          </p:cNvSpPr>
          <p:nvPr>
            <p:ph type="body" idx="6"/>
          </p:nvPr>
        </p:nvSpPr>
        <p:spPr>
          <a:xfrm>
            <a:off x="3849262" y="3809747"/>
            <a:ext cx="1828800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3" name="Google Shape;113;p37"/>
          <p:cNvSpPr>
            <a:spLocks noGrp="1"/>
          </p:cNvSpPr>
          <p:nvPr>
            <p:ph type="pic" idx="7"/>
          </p:nvPr>
        </p:nvSpPr>
        <p:spPr>
          <a:xfrm>
            <a:off x="6655584" y="2428875"/>
            <a:ext cx="1066800" cy="1066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4" name="Google Shape;114;p37"/>
          <p:cNvSpPr txBox="1">
            <a:spLocks noGrp="1"/>
          </p:cNvSpPr>
          <p:nvPr>
            <p:ph type="body" idx="8"/>
          </p:nvPr>
        </p:nvSpPr>
        <p:spPr>
          <a:xfrm>
            <a:off x="6198355" y="3654378"/>
            <a:ext cx="2105135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5" name="Google Shape;115;p37"/>
          <p:cNvSpPr txBox="1">
            <a:spLocks noGrp="1"/>
          </p:cNvSpPr>
          <p:nvPr>
            <p:ph type="body" idx="9"/>
          </p:nvPr>
        </p:nvSpPr>
        <p:spPr>
          <a:xfrm>
            <a:off x="6095999" y="3809747"/>
            <a:ext cx="2299855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37"/>
          <p:cNvSpPr>
            <a:spLocks noGrp="1"/>
          </p:cNvSpPr>
          <p:nvPr>
            <p:ph type="pic" idx="13"/>
          </p:nvPr>
        </p:nvSpPr>
        <p:spPr>
          <a:xfrm>
            <a:off x="9136814" y="2428875"/>
            <a:ext cx="1066800" cy="1066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7" name="Google Shape;117;p37"/>
          <p:cNvSpPr txBox="1">
            <a:spLocks noGrp="1"/>
          </p:cNvSpPr>
          <p:nvPr>
            <p:ph type="body" idx="14"/>
          </p:nvPr>
        </p:nvSpPr>
        <p:spPr>
          <a:xfrm>
            <a:off x="8759806" y="3654378"/>
            <a:ext cx="1828800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37"/>
          <p:cNvSpPr txBox="1">
            <a:spLocks noGrp="1"/>
          </p:cNvSpPr>
          <p:nvPr>
            <p:ph type="body" idx="15"/>
          </p:nvPr>
        </p:nvSpPr>
        <p:spPr>
          <a:xfrm>
            <a:off x="8744480" y="3809747"/>
            <a:ext cx="1844126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9" name="Google Shape;119;p37"/>
          <p:cNvSpPr>
            <a:spLocks noGrp="1"/>
          </p:cNvSpPr>
          <p:nvPr>
            <p:ph type="pic" idx="16"/>
          </p:nvPr>
        </p:nvSpPr>
        <p:spPr>
          <a:xfrm>
            <a:off x="1877176" y="4287711"/>
            <a:ext cx="1066800" cy="1066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0" name="Google Shape;120;p37"/>
          <p:cNvSpPr txBox="1">
            <a:spLocks noGrp="1"/>
          </p:cNvSpPr>
          <p:nvPr>
            <p:ph type="body" idx="17"/>
          </p:nvPr>
        </p:nvSpPr>
        <p:spPr>
          <a:xfrm>
            <a:off x="1500168" y="5513214"/>
            <a:ext cx="1828800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37"/>
          <p:cNvSpPr txBox="1">
            <a:spLocks noGrp="1"/>
          </p:cNvSpPr>
          <p:nvPr>
            <p:ph type="body" idx="18"/>
          </p:nvPr>
        </p:nvSpPr>
        <p:spPr>
          <a:xfrm>
            <a:off x="1500168" y="5668583"/>
            <a:ext cx="1828800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37"/>
          <p:cNvSpPr>
            <a:spLocks noGrp="1"/>
          </p:cNvSpPr>
          <p:nvPr>
            <p:ph type="pic" idx="19"/>
          </p:nvPr>
        </p:nvSpPr>
        <p:spPr>
          <a:xfrm>
            <a:off x="4226270" y="4287711"/>
            <a:ext cx="1066800" cy="1066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3" name="Google Shape;123;p37"/>
          <p:cNvSpPr txBox="1">
            <a:spLocks noGrp="1"/>
          </p:cNvSpPr>
          <p:nvPr>
            <p:ph type="body" idx="20"/>
          </p:nvPr>
        </p:nvSpPr>
        <p:spPr>
          <a:xfrm>
            <a:off x="3849262" y="5513214"/>
            <a:ext cx="1828800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37"/>
          <p:cNvSpPr txBox="1">
            <a:spLocks noGrp="1"/>
          </p:cNvSpPr>
          <p:nvPr>
            <p:ph type="body" idx="21"/>
          </p:nvPr>
        </p:nvSpPr>
        <p:spPr>
          <a:xfrm>
            <a:off x="3849262" y="5668583"/>
            <a:ext cx="1828800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5" name="Google Shape;125;p37"/>
          <p:cNvSpPr>
            <a:spLocks noGrp="1"/>
          </p:cNvSpPr>
          <p:nvPr>
            <p:ph type="pic" idx="22"/>
          </p:nvPr>
        </p:nvSpPr>
        <p:spPr>
          <a:xfrm>
            <a:off x="6655584" y="4287711"/>
            <a:ext cx="1066800" cy="1066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" name="Google Shape;126;p37"/>
          <p:cNvSpPr txBox="1">
            <a:spLocks noGrp="1"/>
          </p:cNvSpPr>
          <p:nvPr>
            <p:ph type="body" idx="23"/>
          </p:nvPr>
        </p:nvSpPr>
        <p:spPr>
          <a:xfrm>
            <a:off x="6339926" y="5513214"/>
            <a:ext cx="1828800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7" name="Google Shape;127;p37"/>
          <p:cNvSpPr txBox="1">
            <a:spLocks noGrp="1"/>
          </p:cNvSpPr>
          <p:nvPr>
            <p:ph type="body" idx="24"/>
          </p:nvPr>
        </p:nvSpPr>
        <p:spPr>
          <a:xfrm>
            <a:off x="6339926" y="5668583"/>
            <a:ext cx="1813474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37"/>
          <p:cNvSpPr>
            <a:spLocks noGrp="1"/>
          </p:cNvSpPr>
          <p:nvPr>
            <p:ph type="pic" idx="25"/>
          </p:nvPr>
        </p:nvSpPr>
        <p:spPr>
          <a:xfrm>
            <a:off x="9136814" y="4287711"/>
            <a:ext cx="1066800" cy="1066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9" name="Google Shape;129;p37"/>
          <p:cNvSpPr txBox="1">
            <a:spLocks noGrp="1"/>
          </p:cNvSpPr>
          <p:nvPr>
            <p:ph type="body" idx="26"/>
          </p:nvPr>
        </p:nvSpPr>
        <p:spPr>
          <a:xfrm>
            <a:off x="8759806" y="5513214"/>
            <a:ext cx="1828800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0" name="Google Shape;130;p37"/>
          <p:cNvSpPr txBox="1">
            <a:spLocks noGrp="1"/>
          </p:cNvSpPr>
          <p:nvPr>
            <p:ph type="body" idx="27"/>
          </p:nvPr>
        </p:nvSpPr>
        <p:spPr>
          <a:xfrm>
            <a:off x="8744480" y="5668583"/>
            <a:ext cx="1844126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1" name="Google Shape;131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rt Art">
  <p:cSld name="Smart Art"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48"/>
          <p:cNvGrpSpPr/>
          <p:nvPr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36" name="Google Shape;136;p48"/>
            <p:cNvCxnSpPr/>
            <p:nvPr/>
          </p:nvCxnSpPr>
          <p:spPr>
            <a:xfrm rot="10800000" flipH="1">
              <a:off x="0" y="0"/>
              <a:ext cx="2590800" cy="76200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7" name="Google Shape;137;p48"/>
            <p:cNvCxnSpPr/>
            <p:nvPr/>
          </p:nvCxnSpPr>
          <p:spPr>
            <a:xfrm flipH="1">
              <a:off x="0" y="0"/>
              <a:ext cx="704850" cy="1027906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38" name="Google Shape;138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8"/>
          <p:cNvSpPr>
            <a:spLocks noGrp="1"/>
          </p:cNvSpPr>
          <p:nvPr>
            <p:ph type="dgm" idx="2"/>
          </p:nvPr>
        </p:nvSpPr>
        <p:spPr>
          <a:xfrm>
            <a:off x="838200" y="2111375"/>
            <a:ext cx="10515600" cy="374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Google Shape;140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">
  <p:cSld name="Timeline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9"/>
          <p:cNvSpPr/>
          <p:nvPr/>
        </p:nvSpPr>
        <p:spPr>
          <a:xfrm>
            <a:off x="2113884" y="0"/>
            <a:ext cx="10078116" cy="6858000"/>
          </a:xfrm>
          <a:custGeom>
            <a:avLst/>
            <a:gdLst/>
            <a:ahLst/>
            <a:cxnLst/>
            <a:rect l="l" t="t" r="r" b="b"/>
            <a:pathLst>
              <a:path w="10078116" h="6858000" extrusionOk="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9"/>
          <p:cNvSpPr txBox="1">
            <a:spLocks noGrp="1"/>
          </p:cNvSpPr>
          <p:nvPr>
            <p:ph type="title"/>
          </p:nvPr>
        </p:nvSpPr>
        <p:spPr>
          <a:xfrm>
            <a:off x="838200" y="5509419"/>
            <a:ext cx="4082142" cy="58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9"/>
          <p:cNvSpPr txBox="1">
            <a:spLocks noGrp="1"/>
          </p:cNvSpPr>
          <p:nvPr>
            <p:ph type="body" idx="1"/>
          </p:nvPr>
        </p:nvSpPr>
        <p:spPr>
          <a:xfrm>
            <a:off x="166074" y="1507772"/>
            <a:ext cx="2141764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49"/>
          <p:cNvSpPr txBox="1">
            <a:spLocks noGrp="1"/>
          </p:cNvSpPr>
          <p:nvPr>
            <p:ph type="body" idx="2"/>
          </p:nvPr>
        </p:nvSpPr>
        <p:spPr>
          <a:xfrm>
            <a:off x="732131" y="2584097"/>
            <a:ext cx="2141764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49"/>
          <p:cNvSpPr txBox="1">
            <a:spLocks noGrp="1"/>
          </p:cNvSpPr>
          <p:nvPr>
            <p:ph type="body" idx="3"/>
          </p:nvPr>
        </p:nvSpPr>
        <p:spPr>
          <a:xfrm>
            <a:off x="1338556" y="3660422"/>
            <a:ext cx="2141764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49"/>
          <p:cNvSpPr txBox="1">
            <a:spLocks noGrp="1"/>
          </p:cNvSpPr>
          <p:nvPr>
            <p:ph type="body" idx="4"/>
          </p:nvPr>
        </p:nvSpPr>
        <p:spPr>
          <a:xfrm>
            <a:off x="1922756" y="4736748"/>
            <a:ext cx="2141764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49"/>
          <p:cNvSpPr txBox="1">
            <a:spLocks noGrp="1"/>
          </p:cNvSpPr>
          <p:nvPr>
            <p:ph type="body" idx="5"/>
          </p:nvPr>
        </p:nvSpPr>
        <p:spPr>
          <a:xfrm>
            <a:off x="4401536" y="1613528"/>
            <a:ext cx="5102680" cy="1010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49"/>
          <p:cNvSpPr txBox="1">
            <a:spLocks noGrp="1"/>
          </p:cNvSpPr>
          <p:nvPr>
            <p:ph type="body" idx="6"/>
          </p:nvPr>
        </p:nvSpPr>
        <p:spPr>
          <a:xfrm>
            <a:off x="4986029" y="2682564"/>
            <a:ext cx="5102680" cy="1010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49"/>
          <p:cNvSpPr txBox="1">
            <a:spLocks noGrp="1"/>
          </p:cNvSpPr>
          <p:nvPr>
            <p:ph type="body" idx="7"/>
          </p:nvPr>
        </p:nvSpPr>
        <p:spPr>
          <a:xfrm>
            <a:off x="5576938" y="3755394"/>
            <a:ext cx="5102680" cy="1010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49"/>
          <p:cNvSpPr txBox="1">
            <a:spLocks noGrp="1"/>
          </p:cNvSpPr>
          <p:nvPr>
            <p:ph type="body" idx="8"/>
          </p:nvPr>
        </p:nvSpPr>
        <p:spPr>
          <a:xfrm>
            <a:off x="6175280" y="4824430"/>
            <a:ext cx="5102680" cy="1010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49"/>
          <p:cNvSpPr txBox="1">
            <a:spLocks noGrp="1"/>
          </p:cNvSpPr>
          <p:nvPr>
            <p:ph type="ftr" idx="11"/>
          </p:nvPr>
        </p:nvSpPr>
        <p:spPr>
          <a:xfrm>
            <a:off x="6749143" y="6356350"/>
            <a:ext cx="37759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9"/>
          <p:cNvSpPr txBox="1">
            <a:spLocks noGrp="1"/>
          </p:cNvSpPr>
          <p:nvPr>
            <p:ph type="sldNum" idx="12"/>
          </p:nvPr>
        </p:nvSpPr>
        <p:spPr>
          <a:xfrm>
            <a:off x="10810874" y="6356350"/>
            <a:ext cx="5429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7" name="Google Shape;157;p49"/>
          <p:cNvCxnSpPr/>
          <p:nvPr/>
        </p:nvCxnSpPr>
        <p:spPr>
          <a:xfrm>
            <a:off x="4353515" y="5023933"/>
            <a:ext cx="1513211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8" name="Google Shape;158;p49"/>
          <p:cNvCxnSpPr/>
          <p:nvPr/>
        </p:nvCxnSpPr>
        <p:spPr>
          <a:xfrm>
            <a:off x="3759917" y="3948451"/>
            <a:ext cx="1513211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9" name="Google Shape;159;p49"/>
          <p:cNvCxnSpPr/>
          <p:nvPr/>
        </p:nvCxnSpPr>
        <p:spPr>
          <a:xfrm>
            <a:off x="3173453" y="2872686"/>
            <a:ext cx="1513211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0" name="Google Shape;160;p49"/>
          <p:cNvCxnSpPr/>
          <p:nvPr/>
        </p:nvCxnSpPr>
        <p:spPr>
          <a:xfrm>
            <a:off x="2586263" y="1796083"/>
            <a:ext cx="1513211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TxTwoObj">
  <p:cSld name="TWO_OBJECTS_WITH_TEXT">
    <p:bg>
      <p:bgPr>
        <a:solidFill>
          <a:srgbClr val="F2F2F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0"/>
          <p:cNvSpPr txBox="1">
            <a:spLocks noGrp="1"/>
          </p:cNvSpPr>
          <p:nvPr>
            <p:ph type="title"/>
          </p:nvPr>
        </p:nvSpPr>
        <p:spPr>
          <a:xfrm>
            <a:off x="2933700" y="892177"/>
            <a:ext cx="842168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50"/>
          <p:cNvSpPr txBox="1">
            <a:spLocks noGrp="1"/>
          </p:cNvSpPr>
          <p:nvPr>
            <p:ph type="body" idx="1"/>
          </p:nvPr>
        </p:nvSpPr>
        <p:spPr>
          <a:xfrm>
            <a:off x="2933700" y="2776936"/>
            <a:ext cx="39243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4" name="Google Shape;164;p50"/>
          <p:cNvSpPr txBox="1">
            <a:spLocks noGrp="1"/>
          </p:cNvSpPr>
          <p:nvPr>
            <p:ph type="body" idx="2"/>
          </p:nvPr>
        </p:nvSpPr>
        <p:spPr>
          <a:xfrm>
            <a:off x="2933700" y="3834606"/>
            <a:ext cx="3924300" cy="1997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50"/>
          <p:cNvSpPr txBox="1">
            <a:spLocks noGrp="1"/>
          </p:cNvSpPr>
          <p:nvPr>
            <p:ph type="body" idx="3"/>
          </p:nvPr>
        </p:nvSpPr>
        <p:spPr>
          <a:xfrm>
            <a:off x="7410173" y="2776936"/>
            <a:ext cx="394362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6" name="Google Shape;166;p50"/>
          <p:cNvSpPr txBox="1">
            <a:spLocks noGrp="1"/>
          </p:cNvSpPr>
          <p:nvPr>
            <p:ph type="body" idx="4"/>
          </p:nvPr>
        </p:nvSpPr>
        <p:spPr>
          <a:xfrm>
            <a:off x="7410173" y="3834606"/>
            <a:ext cx="3943627" cy="1997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0" name="Google Shape;170;p50"/>
          <p:cNvPicPr preferRelativeResize="0"/>
          <p:nvPr/>
        </p:nvPicPr>
        <p:blipFill rotWithShape="1">
          <a:blip r:embed="rId2">
            <a:alphaModFix/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>
  <p:cSld name="Three Content">
    <p:bg>
      <p:bgPr>
        <a:solidFill>
          <a:schemeClr val="l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1"/>
          <p:cNvSpPr txBox="1">
            <a:spLocks noGrp="1"/>
          </p:cNvSpPr>
          <p:nvPr>
            <p:ph type="title"/>
          </p:nvPr>
        </p:nvSpPr>
        <p:spPr>
          <a:xfrm>
            <a:off x="1885156" y="892177"/>
            <a:ext cx="842168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51"/>
          <p:cNvSpPr txBox="1">
            <a:spLocks noGrp="1"/>
          </p:cNvSpPr>
          <p:nvPr>
            <p:ph type="body" idx="1"/>
          </p:nvPr>
        </p:nvSpPr>
        <p:spPr>
          <a:xfrm>
            <a:off x="1243104" y="2776936"/>
            <a:ext cx="2882475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4" name="Google Shape;174;p51"/>
          <p:cNvSpPr txBox="1">
            <a:spLocks noGrp="1"/>
          </p:cNvSpPr>
          <p:nvPr>
            <p:ph type="body" idx="2"/>
          </p:nvPr>
        </p:nvSpPr>
        <p:spPr>
          <a:xfrm>
            <a:off x="1243104" y="3834606"/>
            <a:ext cx="2882475" cy="1997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51"/>
          <p:cNvSpPr txBox="1">
            <a:spLocks noGrp="1"/>
          </p:cNvSpPr>
          <p:nvPr>
            <p:ph type="body" idx="3"/>
          </p:nvPr>
        </p:nvSpPr>
        <p:spPr>
          <a:xfrm>
            <a:off x="4647665" y="2776936"/>
            <a:ext cx="289667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6" name="Google Shape;176;p51"/>
          <p:cNvSpPr txBox="1">
            <a:spLocks noGrp="1"/>
          </p:cNvSpPr>
          <p:nvPr>
            <p:ph type="body" idx="4"/>
          </p:nvPr>
        </p:nvSpPr>
        <p:spPr>
          <a:xfrm>
            <a:off x="4647665" y="3834606"/>
            <a:ext cx="2896671" cy="1997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51"/>
          <p:cNvSpPr txBox="1">
            <a:spLocks noGrp="1"/>
          </p:cNvSpPr>
          <p:nvPr>
            <p:ph type="body" idx="5"/>
          </p:nvPr>
        </p:nvSpPr>
        <p:spPr>
          <a:xfrm>
            <a:off x="8066421" y="2776936"/>
            <a:ext cx="2882475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8" name="Google Shape;178;p51"/>
          <p:cNvSpPr txBox="1">
            <a:spLocks noGrp="1"/>
          </p:cNvSpPr>
          <p:nvPr>
            <p:ph type="body" idx="6"/>
          </p:nvPr>
        </p:nvSpPr>
        <p:spPr>
          <a:xfrm>
            <a:off x="8066421" y="3834606"/>
            <a:ext cx="2882475" cy="1997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82" name="Google Shape;182;p51"/>
          <p:cNvGrpSpPr/>
          <p:nvPr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83" name="Google Shape;183;p51"/>
            <p:cNvCxnSpPr/>
            <p:nvPr/>
          </p:nvCxnSpPr>
          <p:spPr>
            <a:xfrm flipH="1">
              <a:off x="0" y="0"/>
              <a:ext cx="1238250" cy="310515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4" name="Google Shape;184;p51"/>
            <p:cNvCxnSpPr/>
            <p:nvPr/>
          </p:nvCxnSpPr>
          <p:spPr>
            <a:xfrm flipH="1">
              <a:off x="0" y="0"/>
              <a:ext cx="2238376" cy="247650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mmary">
  <p:cSld name="Summar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2"/>
          <p:cNvSpPr txBox="1">
            <a:spLocks noGrp="1"/>
          </p:cNvSpPr>
          <p:nvPr>
            <p:ph type="title"/>
          </p:nvPr>
        </p:nvSpPr>
        <p:spPr>
          <a:xfrm>
            <a:off x="5476875" y="1671639"/>
            <a:ext cx="5111750" cy="120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52"/>
          <p:cNvSpPr txBox="1"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grpSp>
        <p:nvGrpSpPr>
          <p:cNvPr id="188" name="Google Shape;188;p52"/>
          <p:cNvGrpSpPr/>
          <p:nvPr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189" name="Google Shape;189;p52"/>
            <p:cNvCxnSpPr/>
            <p:nvPr/>
          </p:nvCxnSpPr>
          <p:spPr>
            <a:xfrm rot="10800000">
              <a:off x="0" y="876300"/>
              <a:ext cx="4762500" cy="1628775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0" name="Google Shape;190;p52"/>
            <p:cNvCxnSpPr/>
            <p:nvPr/>
          </p:nvCxnSpPr>
          <p:spPr>
            <a:xfrm rot="10800000">
              <a:off x="2638425" y="0"/>
              <a:ext cx="2124076" cy="5186363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91" name="Google Shape;191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">
  <p:cSld name="Closing">
    <p:bg>
      <p:bgPr>
        <a:solidFill>
          <a:srgbClr val="F2F2F2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3"/>
          <p:cNvSpPr txBox="1">
            <a:spLocks noGrp="1"/>
          </p:cNvSpPr>
          <p:nvPr>
            <p:ph type="ctrTitle"/>
          </p:nvPr>
        </p:nvSpPr>
        <p:spPr>
          <a:xfrm>
            <a:off x="4267200" y="1615736"/>
            <a:ext cx="4179570" cy="152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53"/>
          <p:cNvSpPr txBox="1"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97" name="Google Shape;197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39800" y="114300"/>
            <a:ext cx="2921000" cy="474284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53"/>
          <p:cNvSpPr txBox="1">
            <a:spLocks noGrp="1"/>
          </p:cNvSpPr>
          <p:nvPr>
            <p:ph type="dt" idx="10"/>
          </p:nvPr>
        </p:nvSpPr>
        <p:spPr>
          <a:xfrm>
            <a:off x="4267200" y="6356350"/>
            <a:ext cx="177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53"/>
          <p:cNvSpPr txBox="1">
            <a:spLocks noGrp="1"/>
          </p:cNvSpPr>
          <p:nvPr>
            <p:ph type="ftr" idx="11"/>
          </p:nvPr>
        </p:nvSpPr>
        <p:spPr>
          <a:xfrm>
            <a:off x="6479721" y="6356350"/>
            <a:ext cx="26615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53"/>
          <p:cNvSpPr txBox="1">
            <a:spLocks noGrp="1"/>
          </p:cNvSpPr>
          <p:nvPr>
            <p:ph type="sldNum" idx="12"/>
          </p:nvPr>
        </p:nvSpPr>
        <p:spPr>
          <a:xfrm>
            <a:off x="9579428" y="6356350"/>
            <a:ext cx="177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b9b9db9b62_0_195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g2b9b9db9b62_0_195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g2b9b9db9b62_0_195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b9b9db9b62_0_4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g2b9b9db9b62_0_4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g2b9b9db9b62_0_4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g2b9b9db9b62_0_4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g2b9b9db9b62_0_4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mart Art">
  <p:cSld name="1_Smart Art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39"/>
          <p:cNvGrpSpPr/>
          <p:nvPr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24" name="Google Shape;24;p39"/>
            <p:cNvCxnSpPr/>
            <p:nvPr/>
          </p:nvCxnSpPr>
          <p:spPr>
            <a:xfrm rot="10800000" flipH="1">
              <a:off x="0" y="0"/>
              <a:ext cx="2590800" cy="76200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" name="Google Shape;25;p39"/>
            <p:cNvCxnSpPr/>
            <p:nvPr/>
          </p:nvCxnSpPr>
          <p:spPr>
            <a:xfrm flipH="1">
              <a:off x="0" y="0"/>
              <a:ext cx="704850" cy="1027906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6" name="Google Shape;26;p39"/>
          <p:cNvSpPr txBox="1">
            <a:spLocks noGrp="1"/>
          </p:cNvSpPr>
          <p:nvPr>
            <p:ph type="title"/>
          </p:nvPr>
        </p:nvSpPr>
        <p:spPr>
          <a:xfrm>
            <a:off x="838200" y="646906"/>
            <a:ext cx="697167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15292"/>
              </a:buClr>
              <a:buSzPts val="2800"/>
              <a:buFont typeface="Roboto"/>
              <a:buNone/>
              <a:defRPr sz="2800" b="1">
                <a:solidFill>
                  <a:srgbClr val="31529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9"/>
          <p:cNvSpPr txBox="1">
            <a:spLocks noGrp="1"/>
          </p:cNvSpPr>
          <p:nvPr>
            <p:ph type="body" idx="1"/>
          </p:nvPr>
        </p:nvSpPr>
        <p:spPr>
          <a:xfrm>
            <a:off x="4151283" y="1988531"/>
            <a:ext cx="7291697" cy="212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9"/>
          <p:cNvSpPr txBox="1">
            <a:spLocks noGrp="1"/>
          </p:cNvSpPr>
          <p:nvPr>
            <p:ph type="body" idx="2"/>
          </p:nvPr>
        </p:nvSpPr>
        <p:spPr>
          <a:xfrm>
            <a:off x="929159" y="4810016"/>
            <a:ext cx="25991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 b="1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9"/>
          <p:cNvSpPr>
            <a:spLocks noGrp="1"/>
          </p:cNvSpPr>
          <p:nvPr>
            <p:ph type="pic" idx="3"/>
          </p:nvPr>
        </p:nvSpPr>
        <p:spPr>
          <a:xfrm>
            <a:off x="929158" y="1507161"/>
            <a:ext cx="2495079" cy="2520709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cxnSp>
        <p:nvCxnSpPr>
          <p:cNvPr id="30" name="Google Shape;30;p39"/>
          <p:cNvCxnSpPr/>
          <p:nvPr/>
        </p:nvCxnSpPr>
        <p:spPr>
          <a:xfrm>
            <a:off x="3807502" y="1507161"/>
            <a:ext cx="0" cy="4533875"/>
          </a:xfrm>
          <a:prstGeom prst="straightConnector1">
            <a:avLst/>
          </a:prstGeom>
          <a:noFill/>
          <a:ln w="9525" cap="flat" cmpd="sng">
            <a:solidFill>
              <a:srgbClr val="D5AF4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" name="Google Shape;31;p39"/>
          <p:cNvSpPr txBox="1"/>
          <p:nvPr/>
        </p:nvSpPr>
        <p:spPr>
          <a:xfrm>
            <a:off x="4086676" y="1408906"/>
            <a:ext cx="44127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2823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80282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" name="Google Shape;32;p39"/>
          <p:cNvSpPr txBox="1"/>
          <p:nvPr/>
        </p:nvSpPr>
        <p:spPr>
          <a:xfrm>
            <a:off x="4086675" y="4166044"/>
            <a:ext cx="44127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2823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80282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" name="Google Shape;33;p39"/>
          <p:cNvSpPr txBox="1">
            <a:spLocks noGrp="1"/>
          </p:cNvSpPr>
          <p:nvPr>
            <p:ph type="body" idx="4"/>
          </p:nvPr>
        </p:nvSpPr>
        <p:spPr>
          <a:xfrm>
            <a:off x="4151283" y="4858755"/>
            <a:ext cx="72916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body" idx="5"/>
          </p:nvPr>
        </p:nvSpPr>
        <p:spPr>
          <a:xfrm>
            <a:off x="929158" y="4161768"/>
            <a:ext cx="2141764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02823"/>
              </a:buClr>
              <a:buSzPts val="1800"/>
              <a:buNone/>
              <a:defRPr sz="1800" b="1">
                <a:solidFill>
                  <a:srgbClr val="80282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6"/>
          </p:nvPr>
        </p:nvSpPr>
        <p:spPr>
          <a:xfrm>
            <a:off x="4151283" y="1474181"/>
            <a:ext cx="2141764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02823"/>
              </a:buClr>
              <a:buSzPts val="1800"/>
              <a:buNone/>
              <a:defRPr sz="1800" b="1">
                <a:solidFill>
                  <a:srgbClr val="80282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7"/>
          </p:nvPr>
        </p:nvSpPr>
        <p:spPr>
          <a:xfrm>
            <a:off x="4151283" y="4166236"/>
            <a:ext cx="2141764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02823"/>
              </a:buClr>
              <a:buSzPts val="1800"/>
              <a:buNone/>
              <a:defRPr sz="1800" b="1">
                <a:solidFill>
                  <a:srgbClr val="80282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body" idx="8"/>
          </p:nvPr>
        </p:nvSpPr>
        <p:spPr>
          <a:xfrm>
            <a:off x="4151283" y="5373297"/>
            <a:ext cx="2141764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02823"/>
              </a:buClr>
              <a:buSzPts val="1800"/>
              <a:buNone/>
              <a:defRPr sz="1800" b="1">
                <a:solidFill>
                  <a:srgbClr val="80282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body" idx="9"/>
          </p:nvPr>
        </p:nvSpPr>
        <p:spPr>
          <a:xfrm>
            <a:off x="4151282" y="6103879"/>
            <a:ext cx="72916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62053" y="251151"/>
            <a:ext cx="523200" cy="5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40"/>
          <p:cNvPicPr preferRelativeResize="0"/>
          <p:nvPr/>
        </p:nvPicPr>
        <p:blipFill rotWithShape="1">
          <a:blip r:embed="rId2">
            <a:alphaModFix/>
          </a:blip>
          <a:srcRect t="18301" r="28339" b="23070"/>
          <a:stretch/>
        </p:blipFill>
        <p:spPr>
          <a:xfrm rot="-1208781">
            <a:off x="10300452" y="-2689565"/>
            <a:ext cx="5761797" cy="462562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40"/>
          <p:cNvSpPr txBox="1">
            <a:spLocks noGrp="1"/>
          </p:cNvSpPr>
          <p:nvPr>
            <p:ph type="title"/>
          </p:nvPr>
        </p:nvSpPr>
        <p:spPr>
          <a:xfrm>
            <a:off x="868180" y="2204667"/>
            <a:ext cx="10286877" cy="3161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1"/>
          </p:nvPr>
        </p:nvSpPr>
        <p:spPr>
          <a:xfrm>
            <a:off x="868180" y="1267478"/>
            <a:ext cx="2141764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02823"/>
              </a:buClr>
              <a:buSzPts val="1800"/>
              <a:buNone/>
              <a:defRPr sz="1800" b="1">
                <a:solidFill>
                  <a:srgbClr val="80282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body" idx="2"/>
          </p:nvPr>
        </p:nvSpPr>
        <p:spPr>
          <a:xfrm>
            <a:off x="838771" y="789066"/>
            <a:ext cx="9279587" cy="928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5292"/>
              </a:buClr>
              <a:buSzPts val="2800"/>
              <a:buNone/>
              <a:defRPr>
                <a:solidFill>
                  <a:srgbClr val="31529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62053" y="251151"/>
            <a:ext cx="523200" cy="5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1"/>
          <p:cNvSpPr txBox="1">
            <a:spLocks noGrp="1"/>
          </p:cNvSpPr>
          <p:nvPr>
            <p:ph type="ctrTitle"/>
          </p:nvPr>
        </p:nvSpPr>
        <p:spPr>
          <a:xfrm>
            <a:off x="6416040" y="4434840"/>
            <a:ext cx="4941771" cy="112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49" name="Google Shape;49;p41"/>
          <p:cNvPicPr preferRelativeResize="0"/>
          <p:nvPr/>
        </p:nvPicPr>
        <p:blipFill rotWithShape="1">
          <a:blip r:embed="rId2">
            <a:alphaModFix/>
          </a:blip>
          <a:srcRect l="9358" t="23650" b="-1"/>
          <a:stretch/>
        </p:blipFill>
        <p:spPr>
          <a:xfrm>
            <a:off x="0" y="0"/>
            <a:ext cx="5674226" cy="302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duction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2"/>
          <p:cNvSpPr txBox="1">
            <a:spLocks noGrp="1"/>
          </p:cNvSpPr>
          <p:nvPr>
            <p:ph type="title"/>
          </p:nvPr>
        </p:nvSpPr>
        <p:spPr>
          <a:xfrm>
            <a:off x="1362075" y="1671639"/>
            <a:ext cx="5111750" cy="120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2"/>
          <p:cNvSpPr txBox="1"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21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ftr" idx="11"/>
          </p:nvPr>
        </p:nvSpPr>
        <p:spPr>
          <a:xfrm>
            <a:off x="2463800" y="6356350"/>
            <a:ext cx="3479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56" name="Google Shape;56;p42"/>
          <p:cNvGrpSpPr/>
          <p:nvPr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57" name="Google Shape;57;p42"/>
            <p:cNvCxnSpPr/>
            <p:nvPr/>
          </p:nvCxnSpPr>
          <p:spPr>
            <a:xfrm>
              <a:off x="9096375" y="1497012"/>
              <a:ext cx="3095625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8" name="Google Shape;58;p42"/>
            <p:cNvCxnSpPr/>
            <p:nvPr/>
          </p:nvCxnSpPr>
          <p:spPr>
            <a:xfrm flipH="1">
              <a:off x="6953250" y="-25401"/>
              <a:ext cx="3790950" cy="6902451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">
  <p:cSld name="Section Break">
    <p:bg>
      <p:bgPr>
        <a:solidFill>
          <a:schemeClr val="dk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3"/>
          <p:cNvSpPr txBox="1">
            <a:spLocks noGrp="1"/>
          </p:cNvSpPr>
          <p:nvPr>
            <p:ph type="ctrTitle"/>
          </p:nvPr>
        </p:nvSpPr>
        <p:spPr>
          <a:xfrm>
            <a:off x="6991350" y="2148840"/>
            <a:ext cx="4179570" cy="171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3"/>
          <p:cNvSpPr txBox="1"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62" name="Google Shape;62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4000" y="1193800"/>
            <a:ext cx="4100931" cy="362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">
  <p:cSld name="Chart">
    <p:bg>
      <p:bgPr>
        <a:solidFill>
          <a:srgbClr val="F2F2F2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" name="Google Shape;68;p44"/>
          <p:cNvSpPr>
            <a:spLocks noGrp="1"/>
          </p:cNvSpPr>
          <p:nvPr>
            <p:ph type="chart" idx="2"/>
          </p:nvPr>
        </p:nvSpPr>
        <p:spPr>
          <a:xfrm>
            <a:off x="838200" y="2111608"/>
            <a:ext cx="10515600" cy="374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7151" y="0"/>
            <a:ext cx="55816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4657724" y="2809875"/>
            <a:ext cx="6696075" cy="190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070"/>
              </a:buClr>
              <a:buSzPts val="1600"/>
              <a:buNone/>
              <a:defRPr sz="1600">
                <a:solidFill>
                  <a:srgbClr val="75707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4676774" y="6356350"/>
            <a:ext cx="1695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6743699" y="6356350"/>
            <a:ext cx="2543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9658350" y="6356350"/>
            <a:ext cx="1695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1" name="Google Shape;81;p46"/>
          <p:cNvCxnSpPr/>
          <p:nvPr/>
        </p:nvCxnSpPr>
        <p:spPr>
          <a:xfrm rot="10800000" flipH="1">
            <a:off x="2209800" y="0"/>
            <a:ext cx="2438400" cy="68580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4"/>
          <p:cNvPicPr preferRelativeResize="0"/>
          <p:nvPr/>
        </p:nvPicPr>
        <p:blipFill rotWithShape="1">
          <a:blip r:embed="rId21">
            <a:alphaModFix/>
          </a:blip>
          <a:srcRect l="1170" b="13018"/>
          <a:stretch/>
        </p:blipFill>
        <p:spPr>
          <a:xfrm>
            <a:off x="-1" y="5838457"/>
            <a:ext cx="12191999" cy="101954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b9b9db9b62_0_212"/>
          <p:cNvSpPr txBox="1">
            <a:spLocks noGrp="1"/>
          </p:cNvSpPr>
          <p:nvPr>
            <p:ph type="title"/>
          </p:nvPr>
        </p:nvSpPr>
        <p:spPr>
          <a:xfrm>
            <a:off x="743793" y="660393"/>
            <a:ext cx="69717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/>
              <a:t>FULL NAME</a:t>
            </a:r>
            <a:endParaRPr dirty="0"/>
          </a:p>
        </p:txBody>
      </p:sp>
      <p:sp>
        <p:nvSpPr>
          <p:cNvPr id="241" name="Google Shape;241;g2b9b9db9b62_0_212"/>
          <p:cNvSpPr txBox="1"/>
          <p:nvPr/>
        </p:nvSpPr>
        <p:spPr>
          <a:xfrm>
            <a:off x="764791" y="4432390"/>
            <a:ext cx="3209100" cy="6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</a:pPr>
            <a:r>
              <a:rPr lang="en-US" b="1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Title</a:t>
            </a:r>
            <a:endParaRPr lang="en-US" sz="1400" b="1" i="0" u="none" strike="noStrike" cap="none" dirty="0">
              <a:solidFill>
                <a:srgbClr val="595959"/>
              </a:solidFill>
              <a:latin typeface="Roboto"/>
              <a:ea typeface="Roboto"/>
              <a:cs typeface="Robo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ct val="90000"/>
              </a:lnSpc>
              <a:buClr>
                <a:srgbClr val="595959"/>
              </a:buClr>
              <a:buSzPts val="1400"/>
            </a:pPr>
            <a:r>
              <a:rPr lang="en-US" sz="1400" u="none" strike="noStrike" cap="none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Based in </a:t>
            </a:r>
            <a:r>
              <a:rPr lang="en-US" dirty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which city?</a:t>
            </a:r>
            <a:endParaRPr sz="1400" u="none" strike="noStrike" cap="none" dirty="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" name="Google Shape;242;g2b9b9db9b62_0_212"/>
          <p:cNvSpPr txBox="1"/>
          <p:nvPr/>
        </p:nvSpPr>
        <p:spPr>
          <a:xfrm>
            <a:off x="764791" y="4157303"/>
            <a:ext cx="3006900" cy="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802823"/>
              </a:buClr>
              <a:buSzPts val="1400"/>
            </a:pPr>
            <a:r>
              <a:rPr lang="en-US" b="1" dirty="0">
                <a:solidFill>
                  <a:srgbClr val="802823"/>
                </a:solidFill>
                <a:latin typeface="Roboto"/>
                <a:ea typeface="Roboto"/>
                <a:cs typeface="Roboto"/>
                <a:sym typeface="Roboto"/>
              </a:rPr>
              <a:t>Nationality </a:t>
            </a:r>
            <a:r>
              <a:rPr lang="en-US" sz="1400" b="1" i="0" u="none" strike="noStrike" cap="none" dirty="0">
                <a:solidFill>
                  <a:srgbClr val="802823"/>
                </a:solidFill>
                <a:latin typeface="Roboto"/>
                <a:ea typeface="Roboto"/>
                <a:cs typeface="Roboto"/>
                <a:sym typeface="Roboto"/>
              </a:rPr>
              <a:t>| </a:t>
            </a:r>
            <a:r>
              <a:rPr lang="en-US" b="1" dirty="0">
                <a:solidFill>
                  <a:srgbClr val="802823"/>
                </a:solidFill>
                <a:latin typeface="Roboto"/>
                <a:ea typeface="Roboto"/>
                <a:cs typeface="Roboto"/>
                <a:sym typeface="Roboto"/>
              </a:rPr>
              <a:t>Company Name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g2b9b9db9b62_0_212"/>
          <p:cNvSpPr txBox="1"/>
          <p:nvPr/>
        </p:nvSpPr>
        <p:spPr>
          <a:xfrm>
            <a:off x="4054811" y="878383"/>
            <a:ext cx="2580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lnSpc>
                <a:spcPct val="90000"/>
              </a:lnSpc>
              <a:buClr>
                <a:srgbClr val="802823"/>
              </a:buClr>
              <a:buSzPts val="1500"/>
            </a:pPr>
            <a:r>
              <a:rPr lang="en-US" sz="1500" b="1" i="0" u="none" strike="noStrike" cap="none" dirty="0">
                <a:solidFill>
                  <a:srgbClr val="802823"/>
                </a:solidFill>
                <a:latin typeface="Roboto"/>
                <a:ea typeface="Roboto"/>
                <a:cs typeface="Roboto"/>
                <a:sym typeface="Roboto"/>
              </a:rPr>
              <a:t>Background at </a:t>
            </a:r>
            <a:r>
              <a:rPr lang="en-US" sz="1500" b="1" dirty="0">
                <a:solidFill>
                  <a:srgbClr val="802823"/>
                </a:solidFill>
                <a:latin typeface="Roboto"/>
                <a:ea typeface="Roboto"/>
                <a:cs typeface="Roboto"/>
                <a:sym typeface="Roboto"/>
              </a:rPr>
              <a:t>a glance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g2b9b9db9b62_0_212"/>
          <p:cNvSpPr txBox="1"/>
          <p:nvPr/>
        </p:nvSpPr>
        <p:spPr>
          <a:xfrm>
            <a:off x="4056658" y="3341103"/>
            <a:ext cx="2580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2823"/>
              </a:buClr>
              <a:buSzPts val="1500"/>
              <a:buFont typeface="Arial"/>
              <a:buNone/>
            </a:pPr>
            <a:r>
              <a:rPr lang="en-US" sz="1500" b="1" i="0" u="none" strike="noStrike" cap="none" dirty="0">
                <a:solidFill>
                  <a:srgbClr val="802823"/>
                </a:solidFill>
                <a:latin typeface="Roboto"/>
                <a:ea typeface="Roboto"/>
                <a:cs typeface="Roboto"/>
                <a:sym typeface="Roboto"/>
              </a:rPr>
              <a:t>Personal sharing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245;g2b9b9db9b62_0_212">
            <a:extLst>
              <a:ext uri="{FF2B5EF4-FFF2-40B4-BE49-F238E27FC236}">
                <a16:creationId xmlns:a16="http://schemas.microsoft.com/office/drawing/2014/main" id="{D119A3FA-E3A6-830E-D72A-9F75B00D8043}"/>
              </a:ext>
            </a:extLst>
          </p:cNvPr>
          <p:cNvSpPr txBox="1"/>
          <p:nvPr/>
        </p:nvSpPr>
        <p:spPr>
          <a:xfrm>
            <a:off x="4056658" y="4925793"/>
            <a:ext cx="2580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b="1" dirty="0" err="1">
                <a:solidFill>
                  <a:srgbClr val="802823"/>
                </a:solidFill>
                <a:latin typeface="Roboto"/>
                <a:ea typeface="Roboto"/>
                <a:cs typeface="Roboto"/>
                <a:sym typeface="Roboto"/>
              </a:rPr>
              <a:t>NordCham</a:t>
            </a:r>
            <a:r>
              <a:rPr lang="en-US" sz="1500" b="1" dirty="0">
                <a:solidFill>
                  <a:srgbClr val="802823"/>
                </a:solidFill>
                <a:latin typeface="Roboto"/>
                <a:ea typeface="Roboto"/>
                <a:cs typeface="Roboto"/>
                <a:sym typeface="Roboto"/>
              </a:rPr>
              <a:t> experience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03455C5-72A9-848C-E972-930A7F7F9D8A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848238" y="1507161"/>
            <a:ext cx="2495079" cy="2520709"/>
          </a:xfrm>
        </p:spPr>
      </p:sp>
    </p:spTree>
    <p:extLst>
      <p:ext uri="{BB962C8B-B14F-4D97-AF65-F5344CB8AC3E}">
        <p14:creationId xmlns:p14="http://schemas.microsoft.com/office/powerpoint/2010/main" val="1866213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52;g2b9b9db9b62_0_223">
            <a:extLst>
              <a:ext uri="{FF2B5EF4-FFF2-40B4-BE49-F238E27FC236}">
                <a16:creationId xmlns:a16="http://schemas.microsoft.com/office/drawing/2014/main" id="{03C61B6B-00FF-E6A4-0712-C108CEC340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9" y="1786197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600" dirty="0">
                <a:solidFill>
                  <a:srgbClr val="7B2727"/>
                </a:solidFill>
                <a:latin typeface="Roboto"/>
                <a:ea typeface="Roboto"/>
                <a:cs typeface="Roboto"/>
                <a:sym typeface="Roboto"/>
              </a:rPr>
              <a:t>WHY VOTE FOR ME</a:t>
            </a:r>
            <a:endParaRPr sz="1600" dirty="0">
              <a:solidFill>
                <a:srgbClr val="7B2727"/>
              </a:solidFill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 b="0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 algn="just">
              <a:spcBef>
                <a:spcPts val="0"/>
              </a:spcBef>
              <a:buSzPts val="1200"/>
            </a:pPr>
            <a:endParaRPr lang="en-US" sz="1200" b="0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buClr>
                <a:srgbClr val="000000"/>
              </a:buClr>
              <a:buSzPts val="1200"/>
            </a:pP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12" name="Google Shape;253;g2b9b9db9b62_0_223">
            <a:extLst>
              <a:ext uri="{FF2B5EF4-FFF2-40B4-BE49-F238E27FC236}">
                <a16:creationId xmlns:a16="http://schemas.microsoft.com/office/drawing/2014/main" id="{6C59F70B-225A-AA5C-44E9-72C31E4D52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07000"/>
              </a:lnSpc>
              <a:buClr>
                <a:schemeClr val="dk1"/>
              </a:buClr>
              <a:buSzPct val="100000"/>
            </a:pPr>
            <a:r>
              <a:rPr lang="en-US" sz="3000" b="1" dirty="0">
                <a:solidFill>
                  <a:srgbClr val="2E5C98"/>
                </a:solidFill>
              </a:rPr>
              <a:t>FULL NAME</a:t>
            </a:r>
            <a:br>
              <a:rPr lang="en-US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2400" dirty="0">
                <a:solidFill>
                  <a:schemeClr val="tx1"/>
                </a:solidFill>
                <a:sym typeface="Calibri"/>
              </a:rPr>
              <a:t>Running for election for the </a:t>
            </a:r>
            <a:r>
              <a:rPr lang="en-US" sz="2400" dirty="0" err="1">
                <a:solidFill>
                  <a:schemeClr val="tx1"/>
                </a:solidFill>
                <a:sym typeface="Calibri"/>
              </a:rPr>
              <a:t>NordCham</a:t>
            </a:r>
            <a:r>
              <a:rPr lang="en-US" sz="2400" dirty="0">
                <a:solidFill>
                  <a:schemeClr val="tx1"/>
                </a:solidFill>
                <a:sym typeface="Calibri"/>
              </a:rPr>
              <a:t> Board 2025</a:t>
            </a:r>
            <a:endParaRPr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2932</TotalTime>
  <Words>9429</Words>
  <Application>Microsoft Office PowerPoint</Application>
  <PresentationFormat>Widescreen</PresentationFormat>
  <Paragraphs>588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FULL NAME</vt:lpstr>
      <vt:lpstr>FULL NAME Running for election for the NordCham Board 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Thy Trinh</cp:lastModifiedBy>
  <cp:revision>44</cp:revision>
  <dcterms:created xsi:type="dcterms:W3CDTF">2021-05-30T14:07:31Z</dcterms:created>
  <dcterms:modified xsi:type="dcterms:W3CDTF">2025-02-03T09:42:32Z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